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7" r:id="rId18"/>
    <p:sldId id="273" r:id="rId19"/>
    <p:sldId id="274" r:id="rId20"/>
    <p:sldId id="275" r:id="rId21"/>
    <p:sldId id="276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9A1415-D60F-4C6C-9577-897835599C43}" type="datetimeFigureOut">
              <a:rPr lang="en-IN" smtClean="0"/>
              <a:pPr/>
              <a:t>17-12-2017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3DEE7AF-7615-4B6E-B3CD-8F15C84105F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9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0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3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4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6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7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8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9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0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3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6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7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8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9718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M. A. </a:t>
            </a:r>
            <a:r>
              <a:rPr lang="en-US" sz="3600" dirty="0" err="1" smtClean="0"/>
              <a:t>Sofi</a:t>
            </a:r>
            <a:endParaRPr lang="en-US" sz="3600" dirty="0" smtClean="0"/>
          </a:p>
          <a:p>
            <a:r>
              <a:rPr lang="en-US" sz="3600" dirty="0" smtClean="0"/>
              <a:t>Department of Mathematics</a:t>
            </a:r>
          </a:p>
          <a:p>
            <a:r>
              <a:rPr lang="en-US" sz="3600" dirty="0" smtClean="0"/>
              <a:t>Kashmir University, Srinagar</a:t>
            </a:r>
          </a:p>
          <a:p>
            <a:r>
              <a:rPr lang="en-US" sz="3600" dirty="0" smtClean="0"/>
              <a:t>DMHA-2017, </a:t>
            </a:r>
            <a:r>
              <a:rPr lang="en-US" sz="3600" dirty="0" err="1" smtClean="0"/>
              <a:t>IISc</a:t>
            </a:r>
            <a:r>
              <a:rPr lang="en-US" sz="3600" dirty="0" smtClean="0"/>
              <a:t> Bangalore</a:t>
            </a:r>
          </a:p>
          <a:p>
            <a:r>
              <a:rPr lang="en-US" sz="3600" dirty="0" smtClean="0"/>
              <a:t>Dec.18-21, </a:t>
            </a:r>
            <a:r>
              <a:rPr lang="en-US" sz="3600" dirty="0" smtClean="0"/>
              <a:t>2017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76400"/>
            <a:ext cx="8153400" cy="1066800"/>
          </a:xfrm>
        </p:spPr>
        <p:txBody>
          <a:bodyPr>
            <a:normAutofit fontScale="90000"/>
          </a:bodyPr>
          <a:lstStyle/>
          <a:p>
            <a:r>
              <a:rPr lang="en-US" sz="6000" b="1" i="1" dirty="0" err="1" smtClean="0"/>
              <a:t>Banach</a:t>
            </a:r>
            <a:r>
              <a:rPr lang="en-US" b="1" i="1" dirty="0" smtClean="0"/>
              <a:t> </a:t>
            </a:r>
            <a:r>
              <a:rPr lang="en-US" sz="6000" b="1" i="1" dirty="0" smtClean="0"/>
              <a:t>spaces in the </a:t>
            </a:r>
            <a:br>
              <a:rPr lang="en-US" sz="6000" b="1" i="1" dirty="0" smtClean="0"/>
            </a:br>
            <a:r>
              <a:rPr lang="en-US" sz="6000" b="1" i="1" dirty="0" err="1" smtClean="0"/>
              <a:t>Lipschitz</a:t>
            </a:r>
            <a:r>
              <a:rPr lang="en-US" sz="6000" b="1" i="1" dirty="0" smtClean="0"/>
              <a:t> Category</a:t>
            </a:r>
            <a:endParaRPr lang="en-IN" sz="60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990600" y="1295400"/>
          <a:ext cx="7010399" cy="4038600"/>
        </p:xfrm>
        <a:graphic>
          <a:graphicData uri="http://schemas.openxmlformats.org/presentationml/2006/ole">
            <p:oleObj spid="_x0000_s9219" name="Document" r:id="rId3" imgW="5730832" imgH="1760463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14400" y="914400"/>
          <a:ext cx="7238999" cy="4953000"/>
        </p:xfrm>
        <a:graphic>
          <a:graphicData uri="http://schemas.openxmlformats.org/presentationml/2006/ole">
            <p:oleObj spid="_x0000_s10243" name="Document" r:id="rId3" imgW="5730832" imgH="2930865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914400" y="1219201"/>
          <a:ext cx="7238999" cy="3886200"/>
        </p:xfrm>
        <a:graphic>
          <a:graphicData uri="http://schemas.openxmlformats.org/presentationml/2006/ole">
            <p:oleObj spid="_x0000_s11267" name="Document" r:id="rId3" imgW="5730832" imgH="1566776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762000" y="838200"/>
          <a:ext cx="7772400" cy="4876800"/>
        </p:xfrm>
        <a:graphic>
          <a:graphicData uri="http://schemas.openxmlformats.org/presentationml/2006/ole">
            <p:oleObj spid="_x0000_s12291" name="Document" r:id="rId3" imgW="5730832" imgH="2728178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838200" y="1066800"/>
          <a:ext cx="7315199" cy="4724399"/>
        </p:xfrm>
        <a:graphic>
          <a:graphicData uri="http://schemas.openxmlformats.org/presentationml/2006/ole">
            <p:oleObj spid="_x0000_s13314" name="Document" r:id="rId3" imgW="5730832" imgH="2353765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914400" y="990600"/>
          <a:ext cx="7238999" cy="4800600"/>
        </p:xfrm>
        <a:graphic>
          <a:graphicData uri="http://schemas.openxmlformats.org/presentationml/2006/ole">
            <p:oleObj spid="_x0000_s14340" name="Document" r:id="rId3" imgW="5730832" imgH="2903504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533400" y="1219200"/>
          <a:ext cx="7696199" cy="3962400"/>
        </p:xfrm>
        <a:graphic>
          <a:graphicData uri="http://schemas.openxmlformats.org/presentationml/2006/ole">
            <p:oleObj spid="_x0000_s29703" name="Document" r:id="rId3" imgW="5730832" imgH="1250685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838200" y="1371600"/>
          <a:ext cx="7315199" cy="3657600"/>
        </p:xfrm>
        <a:graphic>
          <a:graphicData uri="http://schemas.openxmlformats.org/presentationml/2006/ole">
            <p:oleObj spid="_x0000_s34818" name="Document" r:id="rId3" imgW="5730832" imgH="1429251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990600" y="685800"/>
          <a:ext cx="7315199" cy="5029200"/>
        </p:xfrm>
        <a:graphic>
          <a:graphicData uri="http://schemas.openxmlformats.org/presentationml/2006/ole">
            <p:oleObj spid="_x0000_s30722" name="Document" r:id="rId3" imgW="5730832" imgH="3770055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533401" y="1066800"/>
          <a:ext cx="6904038" cy="4495800"/>
        </p:xfrm>
        <a:graphic>
          <a:graphicData uri="http://schemas.openxmlformats.org/presentationml/2006/ole">
            <p:oleObj spid="_x0000_s31746" name="Document" r:id="rId3" imgW="5730832" imgH="1965311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09600" y="914400"/>
          <a:ext cx="7543799" cy="4800600"/>
        </p:xfrm>
        <a:graphic>
          <a:graphicData uri="http://schemas.openxmlformats.org/presentationml/2006/ole">
            <p:oleObj spid="_x0000_s1027" name="Document" r:id="rId3" imgW="5730832" imgH="2930865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838200" y="990600"/>
          <a:ext cx="7315199" cy="4724400"/>
        </p:xfrm>
        <a:graphic>
          <a:graphicData uri="http://schemas.openxmlformats.org/presentationml/2006/ole">
            <p:oleObj spid="_x0000_s32772" name="Document" r:id="rId3" imgW="5730832" imgH="2296522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838200" y="914400"/>
          <a:ext cx="7391399" cy="4876800"/>
        </p:xfrm>
        <a:graphic>
          <a:graphicData uri="http://schemas.openxmlformats.org/presentationml/2006/ole">
            <p:oleObj spid="_x0000_s33797" name="Document" r:id="rId3" imgW="5730832" imgH="3466564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457200" y="1371600"/>
          <a:ext cx="8077200" cy="3276600"/>
        </p:xfrm>
        <a:graphic>
          <a:graphicData uri="http://schemas.openxmlformats.org/presentationml/2006/ole">
            <p:oleObj spid="_x0000_s15362" name="Document" r:id="rId3" imgW="5730832" imgH="1191283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914400" y="990600"/>
          <a:ext cx="7162799" cy="4724400"/>
        </p:xfrm>
        <a:graphic>
          <a:graphicData uri="http://schemas.openxmlformats.org/presentationml/2006/ole">
            <p:oleObj spid="_x0000_s2051" name="Document" r:id="rId3" imgW="5730832" imgH="2766339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85800" y="914400"/>
          <a:ext cx="7391399" cy="4876800"/>
        </p:xfrm>
        <a:graphic>
          <a:graphicData uri="http://schemas.openxmlformats.org/presentationml/2006/ole">
            <p:oleObj spid="_x0000_s3075" name="Document" r:id="rId3" imgW="5730832" imgH="2767779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838200" y="1371600"/>
          <a:ext cx="7238999" cy="4114800"/>
        </p:xfrm>
        <a:graphic>
          <a:graphicData uri="http://schemas.openxmlformats.org/presentationml/2006/ole">
            <p:oleObj spid="_x0000_s4099" name="Document" r:id="rId3" imgW="5730832" imgH="1760463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762000" y="990600"/>
          <a:ext cx="7391399" cy="4724400"/>
        </p:xfrm>
        <a:graphic>
          <a:graphicData uri="http://schemas.openxmlformats.org/presentationml/2006/ole">
            <p:oleObj spid="_x0000_s5123" name="Document" r:id="rId3" imgW="5730832" imgH="3124192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14400" y="1219200"/>
          <a:ext cx="7238999" cy="4114800"/>
        </p:xfrm>
        <a:graphic>
          <a:graphicData uri="http://schemas.openxmlformats.org/presentationml/2006/ole">
            <p:oleObj spid="_x0000_s6147" name="Document" r:id="rId3" imgW="5730832" imgH="1963151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838200" y="1066800"/>
          <a:ext cx="7391399" cy="4572000"/>
        </p:xfrm>
        <a:graphic>
          <a:graphicData uri="http://schemas.openxmlformats.org/presentationml/2006/ole">
            <p:oleObj spid="_x0000_s7171" name="Document" r:id="rId3" imgW="5730832" imgH="2470769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762000" y="990600"/>
          <a:ext cx="7696200" cy="4876800"/>
        </p:xfrm>
        <a:graphic>
          <a:graphicData uri="http://schemas.openxmlformats.org/presentationml/2006/ole">
            <p:oleObj spid="_x0000_s8197" name="Document" r:id="rId3" imgW="5730832" imgH="3296638" progId="Word.Document.12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122</TotalTime>
  <Words>23</Words>
  <Application>Microsoft Office PowerPoint</Application>
  <PresentationFormat>On-screen Show (4:3)</PresentationFormat>
  <Paragraphs>8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Equity</vt:lpstr>
      <vt:lpstr>Document</vt:lpstr>
      <vt:lpstr>Microsoft Office Word Document</vt:lpstr>
      <vt:lpstr>Banach spaces in the  Lipschitz Category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Sofi</dc:creator>
  <cp:lastModifiedBy>Sofi</cp:lastModifiedBy>
  <cp:revision>16</cp:revision>
  <dcterms:created xsi:type="dcterms:W3CDTF">2017-10-02T09:03:03Z</dcterms:created>
  <dcterms:modified xsi:type="dcterms:W3CDTF">2017-12-17T10:51:08Z</dcterms:modified>
</cp:coreProperties>
</file>